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7" r:id="rId2"/>
    <p:sldId id="301" r:id="rId3"/>
    <p:sldId id="307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4" r:id="rId13"/>
    <p:sldId id="292" r:id="rId14"/>
    <p:sldId id="293" r:id="rId15"/>
    <p:sldId id="303" r:id="rId16"/>
    <p:sldId id="304" r:id="rId17"/>
    <p:sldId id="295" r:id="rId18"/>
    <p:sldId id="297" r:id="rId19"/>
    <p:sldId id="260" r:id="rId20"/>
    <p:sldId id="305" r:id="rId21"/>
    <p:sldId id="306" r:id="rId22"/>
    <p:sldId id="300" r:id="rId23"/>
    <p:sldId id="299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5AE17-F624-4B86-8BCB-EF1CD4F27808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C0AEC-6F88-44CA-83B5-44F023C28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31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C0AEC-6F88-44CA-83B5-44F023C2892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8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 ВАСИЛЬЕВИЧ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ТЕМЧЕНКО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1921-1943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74" y="1500174"/>
            <a:ext cx="3786214" cy="5022565"/>
          </a:xfrm>
        </p:spPr>
      </p:pic>
    </p:spTree>
    <p:extLst>
      <p:ext uri="{BB962C8B-B14F-4D97-AF65-F5344CB8AC3E}">
        <p14:creationId xmlns:p14="http://schemas.microsoft.com/office/powerpoint/2010/main" xmlns="" val="8554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4638"/>
            <a:ext cx="8605464" cy="62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5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Орден Красной Звезды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5968616"/>
              </p:ext>
            </p:extLst>
          </p:nvPr>
        </p:nvGraphicFramePr>
        <p:xfrm>
          <a:off x="193440" y="4126978"/>
          <a:ext cx="3226432" cy="1737360"/>
        </p:xfrm>
        <a:graphic>
          <a:graphicData uri="http://schemas.openxmlformats.org/drawingml/2006/table">
            <a:tbl>
              <a:tblPr/>
              <a:tblGrid>
                <a:gridCol w="3226432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подразделения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№: 27/н от: 21.04.1943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Издан: 2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гв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сд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Северо-Кавказского фронта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s://pamyat-naroda.ru/bitrix/templates/pn/img/awards/award10-s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592288" cy="23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417638"/>
            <a:ext cx="5554960" cy="50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5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70916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25 октября 1943 года за образцовое выполнение боевых заданий командования на фронте борьбы с немецко-фашистскими захватчиками и проявленные при этом мужество и героизм гвардии красноармейцу Темченко Ивану Васильевичу присвоено звание Героя Советского Союза. </a:t>
            </a:r>
          </a:p>
        </p:txBody>
      </p:sp>
    </p:spTree>
    <p:extLst>
      <p:ext uri="{BB962C8B-B14F-4D97-AF65-F5344CB8AC3E}">
        <p14:creationId xmlns:p14="http://schemas.microsoft.com/office/powerpoint/2010/main" xmlns="" val="42676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922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Наградной лист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482" y="1331640"/>
            <a:ext cx="7939949" cy="50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8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223" y="188640"/>
            <a:ext cx="889327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810" y="0"/>
            <a:ext cx="9247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76" y="908720"/>
            <a:ext cx="901904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3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2432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(Орден Ленина и медаль «Золотая звезда»)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pamyat-naroda.ru/bitrix/templates/pn/img/awards/award1-s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55576" y="2276872"/>
            <a:ext cx="12252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8620974"/>
              </p:ext>
            </p:extLst>
          </p:nvPr>
        </p:nvGraphicFramePr>
        <p:xfrm>
          <a:off x="352466" y="4797152"/>
          <a:ext cx="3427446" cy="1737360"/>
        </p:xfrm>
        <a:graphic>
          <a:graphicData uri="http://schemas.openxmlformats.org/drawingml/2006/table">
            <a:tbl>
              <a:tblPr/>
              <a:tblGrid>
                <a:gridCol w="3427446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подразделения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от: 25.10.1943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Издан: Президиум ВС СССР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060848"/>
            <a:ext cx="4680520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9" y="4737314"/>
            <a:ext cx="4680520" cy="193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0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34" y="404664"/>
            <a:ext cx="8556333" cy="1560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456" y="1965202"/>
            <a:ext cx="8585069" cy="14637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3643314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выбытия    08.08.1943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Страна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захоронения   Россия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Регион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захоронения   Краснодарский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край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захоронения   Крымский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р-н,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с.п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Пригородное, п.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Новоукраинский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898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Даты подвига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01.12.1942-31.01.1943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07.08.1943,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08.08.1943 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56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 ВАСИЛЬЕВИЧ ТЕМЧЕНКО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054" y="1417638"/>
            <a:ext cx="8229600" cy="4709160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в 1921 году в селе Ястребиное  </a:t>
            </a:r>
            <a: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Сумской </a:t>
            </a:r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Украинец. Кандидат в члены КПСС. Герой Советского Союза.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Разведчик гвардейской отдельной разведывательной роты 2-й гвардейской Краснознамённой Таманской стрелковой дивизии имени М. И. Калинина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Награжден орденами Ленина и Красной Звезды.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200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latin typeface="Arial" panose="020B0604020202020204" pitchFamily="34" charset="0"/>
            </a:endParaRPr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3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664"/>
            <a:ext cx="4357294" cy="61917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1052736"/>
            <a:ext cx="39236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167,4, где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шли кровопролитные бои с фашистскими захватчиками.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проявленный героизм И.В.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Темченко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A.M. Носову, З.С. Александровскому, А.Д. Виноградову, Т.В.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Поветкину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И.И.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Лaapy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были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присвоены звания Героев Советского Союза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6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384619"/>
          </a:xfrm>
        </p:spPr>
      </p:pic>
    </p:spTree>
    <p:extLst>
      <p:ext uri="{BB962C8B-B14F-4D97-AF65-F5344CB8AC3E}">
        <p14:creationId xmlns:p14="http://schemas.microsoft.com/office/powerpoint/2010/main" xmlns="" val="21140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Родине героя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въезде в украинское село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Яструбинцы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стоит обелиск Славы. На нем высечены имена односельчан, не вернувшихся с войны. Среди них – имя Героя Советского союза Ивана Васильевича Темченко.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этом селе в 1936 году он окончил семилетку, потом работал в колхозе, а в 1940-м комсомольца Ивана Темченко призвали в армию.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1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2432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Памятный знак в честь Героев Советского Союза установлен в городе Белополье Сумской области (Украина) в парке имени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Т.Г.Шевченко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524" y="2276872"/>
            <a:ext cx="7805396" cy="4218924"/>
          </a:xfrm>
        </p:spPr>
      </p:pic>
    </p:spTree>
    <p:extLst>
      <p:ext uri="{BB962C8B-B14F-4D97-AF65-F5344CB8AC3E}">
        <p14:creationId xmlns:p14="http://schemas.microsoft.com/office/powerpoint/2010/main" xmlns="" val="38439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709160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декабря 2018 года состоится торжественное мероприятие, посвященное присвоению МБОУ СОШ №44 имени Героя Советского Союза Ивана Васильевича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емченко - разведчика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гвардейской отдельной разведывательной роты 2-й гвардейской Краснознамённой Таманской стрелковой дивизии имени М. И. Калинина </a:t>
            </a:r>
            <a:r>
              <a:rPr lang="ru-RU" sz="3400" dirty="0" smtClean="0">
                <a:solidFill>
                  <a:schemeClr val="tx1"/>
                </a:solidFill>
              </a:rPr>
              <a:t>.</a:t>
            </a:r>
            <a:endParaRPr lang="ru-RU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3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Ефросинья Федоровна </a:t>
            </a:r>
            <a:r>
              <a:rPr lang="ru-RU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Темченко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мать героя Советского Союза </a:t>
            </a:r>
            <a:r>
              <a:rPr lang="ru-RU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И.В.Темченко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в гостях у матер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571900" cy="5049068"/>
          </a:xfrm>
        </p:spPr>
      </p:pic>
      <p:pic>
        <p:nvPicPr>
          <p:cNvPr id="6" name="Содержимое 5" descr="матуш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500175"/>
            <a:ext cx="3429024" cy="5032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Боевой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518" y="1416421"/>
            <a:ext cx="8229600" cy="470916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свой боевой путь рядовой Темченко прошел в 18-й гвардейской отдельной разведывательной роте 2-й гвардейского стрелковой дивизии. В послевоенные годы новые поколения воинов этой дивизии торжественно маршируют на праздничных парадах по Красной площади Москвы. И называется дивизия так : Гвардейская Краснознаменная ордена Суворова имени М.И.Калинина Таманская мотострелковая дивизия.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0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битве за Кавказ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193" y="1052736"/>
            <a:ext cx="8229600" cy="47091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Солдатский талант разведчика Ивана Темченко особенно раскрылся в ходе битвы за Кавказ. Во время оборонительных боев он участвовал во многих разведывательных поисках, всегда отличался находчивостью, сноровкой, воинским мастерством, приводил военных «языков», доставлял ценные документы. В декабре 1942 года на Северном Кавказе Темченко получил приказ захватить «языка». Ночью с двумя разведчиками перешли линию фронта, углубились в тыл противника, у дороги сделали засаду. Вскоре показалась легковая машина. Когда она поравнялась с разведчиками, Темченко дал короткую очередь из автомата по скатам. Шофера-ефрейтора, ценные документы и карту с нанесенной на ней боевой обстановкой разведчики вскоре доставили в штаб.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битве за Кавказ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70916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январе 1943 года наши войска перешли в наступление. Разведчику Темченко довелось участвовать в освобождении Тамани. Приказ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ласил: 2-йгвардейской дивизии 56-й армии Северо-Кавказского фронта предстояло нанести удар на хутор Ленинский(Крымский район Краснодарского края) и прорвать на этом участке «голубую линию» противника – главную оборонительную полосу гитлеровцев, протянувшуюся через весь Таманский полуостров от Азовского моря до Черного.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0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битве за Кавказ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0916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Утром 7 августа 1943 года по переднему краю вражеской обороны ударила наша артиллерия. Затем по высоте 167,4 нанесли бомбовый удар наши самолеты. Эта высота была важным пунктом в обороне противника. Поэтому разведчики получили задачу первыми прорваться на ее вершину, уничтожить ожившие там после удара артиллерии и авиации огневые точки и тем самым расчистить путь наступающим.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5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битве за Кавказ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09160"/>
          </a:xfrm>
        </p:spPr>
        <p:txBody>
          <a:bodyPr>
            <a:noAutofit/>
          </a:bodyPr>
          <a:lstStyle/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артиллерия перенесла огонь в глубь обороны противника, на высоту прорвались разведчики. Среди них был и гвардеец Темченко. Он уничтожил гранатами уцелевший дзот и несколько вражеских солдат. И тут на его пути ожила вторая огневая точка. Отважный разведчик гранатами погасил и этот очаг сопротивления, захватил документы в дзоте и радиостанцию. Но в ходе дальнейшего наступления кандидат в члены КПСС Темченко был тяжело ранен и 8 августа скончался.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65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Наградной лист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127434" cy="54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6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289</TotalTime>
  <Words>662</Words>
  <Application>Microsoft Office PowerPoint</Application>
  <PresentationFormat>Экран (4:3)</PresentationFormat>
  <Paragraphs>43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ИВАН ВАСИЛЬЕВИЧ ТЕМЧЕНКО 1921-1943</vt:lpstr>
      <vt:lpstr>ИВАН ВАСИЛЬЕВИЧ ТЕМЧЕНКО</vt:lpstr>
      <vt:lpstr>Ефросинья Федоровна Темченко –  мать героя Советского Союза И.В.Темченко  </vt:lpstr>
      <vt:lpstr>Боевой  путь</vt:lpstr>
      <vt:lpstr>В битве за Кавказ</vt:lpstr>
      <vt:lpstr>В битве за Кавказ</vt:lpstr>
      <vt:lpstr>В битве за Кавказ</vt:lpstr>
      <vt:lpstr>В битве за Кавказ</vt:lpstr>
      <vt:lpstr>Наградной лист</vt:lpstr>
      <vt:lpstr>Слайд 10</vt:lpstr>
      <vt:lpstr>Орден Красной Звезды</vt:lpstr>
      <vt:lpstr>Слайд 12</vt:lpstr>
      <vt:lpstr>Наградной лист</vt:lpstr>
      <vt:lpstr>Слайд 14</vt:lpstr>
      <vt:lpstr>Слайд 15</vt:lpstr>
      <vt:lpstr>Слайд 16</vt:lpstr>
      <vt:lpstr>Герой Советского Союза (Орден Ленина и медаль «Золотая звезда»)</vt:lpstr>
      <vt:lpstr>Слайд 18</vt:lpstr>
      <vt:lpstr>Даты подвига</vt:lpstr>
      <vt:lpstr>Слайд 20</vt:lpstr>
      <vt:lpstr>Слайд 21</vt:lpstr>
      <vt:lpstr>На Родине героя</vt:lpstr>
      <vt:lpstr>Памятный знак в честь Героев Советского Союза установлен в городе Белополье Сумской области (Украина) в парке имени Т.Г.Шевченко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Васильевич Темченко</dc:title>
  <dc:creator>елена</dc:creator>
  <cp:lastModifiedBy>Admin</cp:lastModifiedBy>
  <cp:revision>27</cp:revision>
  <dcterms:created xsi:type="dcterms:W3CDTF">2018-11-28T08:51:54Z</dcterms:created>
  <dcterms:modified xsi:type="dcterms:W3CDTF">2018-11-29T12:27:01Z</dcterms:modified>
</cp:coreProperties>
</file>